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575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240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603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645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229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526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625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774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369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572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898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7C0B9-1F50-48C8-88B4-2EB74629FD81}" type="datetimeFigureOut">
              <a:rPr lang="he-IL" smtClean="0"/>
              <a:t>כ"ג/טבת/תשע"ח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3150A-4959-468D-9D74-1BA78CC42C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915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mtClean="0"/>
              <a:t>מצגת הרצאה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0963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הרצאה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הרצאה</dc:title>
  <dc:creator>User</dc:creator>
  <cp:lastModifiedBy>User</cp:lastModifiedBy>
  <cp:revision>1</cp:revision>
  <dcterms:created xsi:type="dcterms:W3CDTF">2018-01-10T11:41:47Z</dcterms:created>
  <dcterms:modified xsi:type="dcterms:W3CDTF">2018-01-10T11:41:56Z</dcterms:modified>
</cp:coreProperties>
</file>